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2928937"/>
            <a:ext cx="44862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961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800" y="4002684"/>
            <a:ext cx="6430710" cy="2594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440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77144"/>
            <a:ext cx="6192688" cy="1759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998" y="3573016"/>
            <a:ext cx="10057481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32192" cy="61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6309320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7391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348880"/>
            <a:ext cx="5832648" cy="3677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09154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365104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2870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140968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633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68527"/>
            <a:ext cx="116205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1409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5301208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32504" y="48691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73262" y="1294852"/>
            <a:ext cx="10923338" cy="5563148"/>
            <a:chOff x="191344" y="1268760"/>
            <a:chExt cx="11687175" cy="63901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87175" cy="439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639640"/>
              <a:ext cx="7781925" cy="2019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29936" y="4387699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53" y="1340768"/>
            <a:ext cx="11858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5822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061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9623"/>
            <a:ext cx="1071562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326" y="2132856"/>
            <a:ext cx="20232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9823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496250" cy="549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00808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19758"/>
            <a:ext cx="10967094" cy="5538242"/>
            <a:chOff x="263352" y="620688"/>
            <a:chExt cx="11687175" cy="6181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620688"/>
              <a:ext cx="11687175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811785"/>
              <a:ext cx="8001000" cy="1990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3356992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63250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73323"/>
            <a:ext cx="792088" cy="1163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697885"/>
            <a:ext cx="941070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64904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5942929"/>
            <a:ext cx="63461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95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517681"/>
            <a:ext cx="1368152" cy="52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